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1956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F59C9105-DA1B-48E2-B474-A42AFFD41CA4}" type="datetimeFigureOut">
              <a:rPr lang="en-US" smtClean="0"/>
              <a:t>12/18/2014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C8D43B8-D556-4842-981B-56858910FD5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C9105-DA1B-48E2-B474-A42AFFD41CA4}" type="datetimeFigureOut">
              <a:rPr lang="en-US" smtClean="0"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3B8-D556-4842-981B-56858910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C9105-DA1B-48E2-B474-A42AFFD41CA4}" type="datetimeFigureOut">
              <a:rPr lang="en-US" smtClean="0"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3B8-D556-4842-981B-56858910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C9105-DA1B-48E2-B474-A42AFFD41CA4}" type="datetimeFigureOut">
              <a:rPr lang="en-US" smtClean="0"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3B8-D556-4842-981B-56858910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C9105-DA1B-48E2-B474-A42AFFD41CA4}" type="datetimeFigureOut">
              <a:rPr lang="en-US" smtClean="0"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3B8-D556-4842-981B-56858910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C9105-DA1B-48E2-B474-A42AFFD41CA4}" type="datetimeFigureOut">
              <a:rPr lang="en-US" smtClean="0"/>
              <a:t>12/18/2014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3B8-D556-4842-981B-56858910FD5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C9105-DA1B-48E2-B474-A42AFFD41CA4}" type="datetimeFigureOut">
              <a:rPr lang="en-US" smtClean="0"/>
              <a:t>12/18/2014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3B8-D556-4842-981B-56858910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C9105-DA1B-48E2-B474-A42AFFD41CA4}" type="datetimeFigureOut">
              <a:rPr lang="en-US" smtClean="0"/>
              <a:t>12/18/2014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3B8-D556-4842-981B-56858910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C9105-DA1B-48E2-B474-A42AFFD41CA4}" type="datetimeFigureOut">
              <a:rPr lang="en-US" smtClean="0"/>
              <a:t>12/18/2014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3B8-D556-4842-981B-56858910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C9105-DA1B-48E2-B474-A42AFFD41CA4}" type="datetimeFigureOut">
              <a:rPr lang="en-US" smtClean="0"/>
              <a:t>12/18/2014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3B8-D556-4842-981B-56858910FD5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9C9105-DA1B-48E2-B474-A42AFFD41CA4}" type="datetimeFigureOut">
              <a:rPr lang="en-US" smtClean="0"/>
              <a:t>12/18/2014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8D43B8-D556-4842-981B-56858910FD5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F59C9105-DA1B-48E2-B474-A42AFFD41CA4}" type="datetimeFigureOut">
              <a:rPr lang="en-US" smtClean="0"/>
              <a:t>12/18/2014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C8D43B8-D556-4842-981B-56858910FD5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3400" y="838200"/>
            <a:ext cx="80772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5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Good Morning Students!</a:t>
            </a:r>
          </a:p>
          <a:p>
            <a:pPr algn="ctr"/>
            <a:endParaRPr lang="en-US" sz="2500" b="1" dirty="0" smtClean="0"/>
          </a:p>
          <a:p>
            <a:pPr algn="ctr"/>
            <a:r>
              <a:rPr lang="en-US" sz="25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Please get a Laptop and Sign On</a:t>
            </a:r>
          </a:p>
          <a:p>
            <a:pPr algn="ctr"/>
            <a:endParaRPr lang="en-US" sz="2500" b="1" dirty="0"/>
          </a:p>
          <a:p>
            <a:pPr algn="ctr"/>
            <a:r>
              <a:rPr lang="en-US" sz="25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Sign On – STAR Test </a:t>
            </a:r>
          </a:p>
          <a:p>
            <a:pPr algn="ctr"/>
            <a:r>
              <a:rPr lang="en-US" sz="2500" b="1" dirty="0" smtClean="0">
                <a:solidFill>
                  <a:schemeClr val="accent6"/>
                </a:solidFill>
              </a:rPr>
              <a:t>Full First </a:t>
            </a:r>
            <a:r>
              <a:rPr lang="en-US" sz="2500" b="1" dirty="0" err="1" smtClean="0">
                <a:solidFill>
                  <a:schemeClr val="accent6"/>
                </a:solidFill>
              </a:rPr>
              <a:t>Name.Full</a:t>
            </a:r>
            <a:r>
              <a:rPr lang="en-US" sz="2500" b="1" dirty="0" smtClean="0">
                <a:solidFill>
                  <a:schemeClr val="accent6"/>
                </a:solidFill>
              </a:rPr>
              <a:t> Last Name –  </a:t>
            </a:r>
            <a:br>
              <a:rPr lang="en-US" sz="2500" b="1" dirty="0" smtClean="0">
                <a:solidFill>
                  <a:schemeClr val="accent6"/>
                </a:solidFill>
              </a:rPr>
            </a:br>
            <a:r>
              <a:rPr lang="en-US" sz="2500" b="1" i="1" dirty="0" smtClean="0">
                <a:solidFill>
                  <a:schemeClr val="accent6"/>
                </a:solidFill>
              </a:rPr>
              <a:t>Example: </a:t>
            </a:r>
            <a:r>
              <a:rPr lang="en-US" sz="2500" b="1" i="1" dirty="0" err="1" smtClean="0">
                <a:solidFill>
                  <a:schemeClr val="accent6"/>
                </a:solidFill>
              </a:rPr>
              <a:t>rose.smith</a:t>
            </a:r>
            <a:endParaRPr lang="en-US" sz="2500" b="1" i="1" dirty="0" smtClean="0">
              <a:solidFill>
                <a:schemeClr val="accent6"/>
              </a:solidFill>
            </a:endParaRPr>
          </a:p>
          <a:p>
            <a:pPr algn="ctr"/>
            <a:r>
              <a:rPr lang="en-US" sz="2500" b="1" dirty="0" smtClean="0">
                <a:solidFill>
                  <a:schemeClr val="accent6"/>
                </a:solidFill>
              </a:rPr>
              <a:t>Password = Lunch ID </a:t>
            </a:r>
          </a:p>
          <a:p>
            <a:pPr algn="ctr"/>
            <a:endParaRPr lang="en-US" sz="2500" b="1" dirty="0"/>
          </a:p>
          <a:p>
            <a:pPr algn="ctr"/>
            <a:r>
              <a:rPr lang="en-US" sz="2500" b="1" u="sng" dirty="0" smtClean="0">
                <a:solidFill>
                  <a:srgbClr val="00B050"/>
                </a:solidFill>
              </a:rPr>
              <a:t>Click on STAR Reading – Begin the Test </a:t>
            </a:r>
          </a:p>
          <a:p>
            <a:pPr algn="ctr"/>
            <a:endParaRPr lang="en-US" sz="2500" b="1" dirty="0"/>
          </a:p>
          <a:p>
            <a:pPr algn="ctr"/>
            <a:r>
              <a:rPr lang="en-US" sz="25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TAKE YOUR TIME! YOU HAVE THE WHOLE BLOCK! </a:t>
            </a:r>
            <a:r>
              <a:rPr lang="en-US" sz="25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 </a:t>
            </a:r>
            <a:endParaRPr lang="en-US" sz="2500" b="1" u="sng" dirty="0" smtClean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endParaRPr lang="en-US" sz="2500" b="1" dirty="0" smtClean="0"/>
          </a:p>
          <a:p>
            <a:pPr algn="ctr"/>
            <a:endParaRPr lang="en-US" sz="2500" b="1" dirty="0"/>
          </a:p>
        </p:txBody>
      </p:sp>
      <p:pic>
        <p:nvPicPr>
          <p:cNvPr id="1026" name="Picture 2" descr="http://images.clipartpanda.com/laptop-clipart-metalmarious_laptop_black_white_line_art_coloring_book_colouring-2555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752600"/>
            <a:ext cx="1371600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essayshark.com/blog/wp-content/uploads/2014/03/test-clipart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2493836"/>
            <a:ext cx="1447800" cy="14685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0314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images.clipartpanda.com/guideline-clipart-Summer-Reading-Clip-Art-2011-0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828800"/>
            <a:ext cx="2133600" cy="327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00200"/>
            <a:ext cx="8229600" cy="4800600"/>
          </a:xfrm>
        </p:spPr>
        <p:txBody>
          <a:bodyPr>
            <a:normAutofit/>
          </a:bodyPr>
          <a:lstStyle/>
          <a:p>
            <a:r>
              <a:rPr lang="en-US" sz="3300" b="1" dirty="0" smtClean="0"/>
              <a:t>Continue </a:t>
            </a:r>
            <a:r>
              <a:rPr lang="en-US" sz="3300" b="1" dirty="0"/>
              <a:t>Working on Outline</a:t>
            </a:r>
            <a:br>
              <a:rPr lang="en-US" sz="3300" b="1" dirty="0"/>
            </a:br>
            <a:r>
              <a:rPr lang="en-US" sz="3300" b="1" dirty="0"/>
              <a:t>	-Due </a:t>
            </a:r>
            <a:r>
              <a:rPr lang="en-US" sz="33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TOMORROW!</a:t>
            </a:r>
            <a:r>
              <a:rPr lang="en-US" sz="3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3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300" dirty="0" smtClean="0"/>
              <a:t/>
            </a:r>
            <a:br>
              <a:rPr lang="en-US" sz="3300" dirty="0" smtClean="0"/>
            </a:br>
            <a:r>
              <a:rPr lang="en-US" sz="3300" b="1" dirty="0" smtClean="0">
                <a:solidFill>
                  <a:schemeClr val="accent3">
                    <a:lumMod val="75000"/>
                  </a:schemeClr>
                </a:solidFill>
              </a:rPr>
              <a:t>Come and get Chapter 20</a:t>
            </a:r>
            <a:br>
              <a:rPr lang="en-US" sz="33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300" b="1" dirty="0" smtClean="0">
                <a:solidFill>
                  <a:schemeClr val="accent3">
                    <a:lumMod val="75000"/>
                  </a:schemeClr>
                </a:solidFill>
              </a:rPr>
              <a:t>	-Read the Chapter</a:t>
            </a:r>
            <a:br>
              <a:rPr lang="en-US" sz="33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300" b="1" dirty="0" smtClean="0">
                <a:solidFill>
                  <a:schemeClr val="accent3">
                    <a:lumMod val="75000"/>
                  </a:schemeClr>
                </a:solidFill>
              </a:rPr>
              <a:t>	-Complete Journals</a:t>
            </a:r>
            <a:br>
              <a:rPr lang="en-US" sz="3300" b="1" dirty="0" smtClean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300" b="1" dirty="0">
                <a:solidFill>
                  <a:schemeClr val="accent3">
                    <a:lumMod val="75000"/>
                  </a:schemeClr>
                </a:solidFill>
              </a:rPr>
              <a:t/>
            </a:r>
            <a:br>
              <a:rPr lang="en-US" sz="3300" b="1" dirty="0">
                <a:solidFill>
                  <a:schemeClr val="accent3">
                    <a:lumMod val="75000"/>
                  </a:schemeClr>
                </a:solidFill>
              </a:rPr>
            </a:br>
            <a:r>
              <a:rPr lang="en-US" sz="3300" b="1" dirty="0" smtClean="0">
                <a:solidFill>
                  <a:srgbClr val="00B050"/>
                </a:solidFill>
              </a:rPr>
              <a:t>Complete Reading Test for a Shoe if needed</a:t>
            </a:r>
            <a:endParaRPr lang="en-US" sz="3300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3400" y="762000"/>
            <a:ext cx="6096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u="sng" dirty="0" smtClean="0"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When You Finish</a:t>
            </a:r>
            <a:endParaRPr lang="en-US" sz="4000" b="1" u="sng" dirty="0"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67400" y="914400"/>
            <a:ext cx="2438400" cy="861774"/>
          </a:xfrm>
          <a:prstGeom prst="rect">
            <a:avLst/>
          </a:prstGeom>
          <a:solidFill>
            <a:schemeClr val="accent1"/>
          </a:solidFill>
          <a:ln w="381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Stay Quiet! </a:t>
            </a:r>
            <a:b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 Respectful!</a:t>
            </a: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921469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60</TotalTime>
  <Words>32</Words>
  <Application>Microsoft Office PowerPoint</Application>
  <PresentationFormat>On-screen Show (4:3)</PresentationFormat>
  <Paragraphs>14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Austin</vt:lpstr>
      <vt:lpstr>PowerPoint Presentation</vt:lpstr>
      <vt:lpstr>Continue Working on Outline  -Due TOMORROW!  Come and get Chapter 20  -Read the Chapter  -Complete Journals  Complete Reading Test for a Shoe if needed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Shettle, Meghan</dc:creator>
  <cp:lastModifiedBy>Shettle, Meghan</cp:lastModifiedBy>
  <cp:revision>4</cp:revision>
  <dcterms:created xsi:type="dcterms:W3CDTF">2014-12-18T13:51:29Z</dcterms:created>
  <dcterms:modified xsi:type="dcterms:W3CDTF">2014-12-18T14:51:57Z</dcterms:modified>
</cp:coreProperties>
</file>